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73" r:id="rId4"/>
    <p:sldId id="275" r:id="rId5"/>
    <p:sldId id="276" r:id="rId6"/>
    <p:sldId id="269" r:id="rId7"/>
    <p:sldId id="271" r:id="rId8"/>
    <p:sldId id="270" r:id="rId9"/>
    <p:sldId id="278" r:id="rId10"/>
    <p:sldId id="277" r:id="rId11"/>
    <p:sldId id="279" r:id="rId12"/>
    <p:sldId id="281" r:id="rId13"/>
    <p:sldId id="282" r:id="rId14"/>
    <p:sldId id="283" r:id="rId15"/>
    <p:sldId id="284" r:id="rId16"/>
    <p:sldId id="28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7/4/2022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only for 400000 steps as opposed to million steps on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reflex response time is half of the normal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DDDF1-4585-791F-23C6-4BE25B7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0584"/>
            <a:ext cx="5294716" cy="31768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C8A25A-60F5-06D8-74AC-27DE0DB0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6"/>
            <a:ext cx="5294715" cy="317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9D83D-5858-2143-F311-6F8C2C7B6AF1}"/>
              </a:ext>
            </a:extLst>
          </p:cNvPr>
          <p:cNvSpPr txBox="1"/>
          <p:nvPr/>
        </p:nvSpPr>
        <p:spPr>
          <a:xfrm>
            <a:off x="1200552" y="1805261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after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EE4A-F915-1601-5723-97DB94475CE3}"/>
              </a:ext>
            </a:extLst>
          </p:cNvPr>
          <p:cNvSpPr txBox="1"/>
          <p:nvPr/>
        </p:nvSpPr>
        <p:spPr>
          <a:xfrm>
            <a:off x="6810902" y="1840584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902944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831400E-34DD-FEAD-C993-BE99D48E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8" y="993913"/>
            <a:ext cx="8097285" cy="48583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97835-2B3E-6486-E129-4671C8789C61}"/>
              </a:ext>
            </a:extLst>
          </p:cNvPr>
          <p:cNvSpPr txBox="1"/>
          <p:nvPr/>
        </p:nvSpPr>
        <p:spPr>
          <a:xfrm>
            <a:off x="9525000" y="683468"/>
            <a:ext cx="2343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5g </a:t>
            </a:r>
            <a:r>
              <a:rPr lang="en-US" dirty="0" err="1"/>
              <a:t>pertubation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Perturbation: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Reflex types: distillation, hand crafted, distillation (low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dot is avg. over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2633073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= 0.12 * metric + 154.53</a:t>
            </a:r>
          </a:p>
          <a:p>
            <a:endParaRPr lang="en-US" dirty="0"/>
          </a:p>
          <a:p>
            <a:r>
              <a:rPr lang="en-US" dirty="0"/>
              <a:t>Not very strong correlation. Might be better if seeds are also averaged.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162426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29E13C-4DD2-FBE6-C3E4-289C23667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383D2-784B-1FCC-5D0D-71B679417FC9}"/>
              </a:ext>
            </a:extLst>
          </p:cNvPr>
          <p:cNvSpPr txBox="1"/>
          <p:nvPr/>
        </p:nvSpPr>
        <p:spPr>
          <a:xfrm>
            <a:off x="271670" y="112643"/>
            <a:ext cx="650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searching for reflex using the metric</a:t>
            </a:r>
          </a:p>
          <a:p>
            <a:endParaRPr lang="en-US" dirty="0"/>
          </a:p>
          <a:p>
            <a:r>
              <a:rPr lang="en-US" dirty="0"/>
              <a:t>Not promising. The performance does not vary a lot. </a:t>
            </a:r>
          </a:p>
          <a:p>
            <a:endParaRPr lang="en-US" dirty="0"/>
          </a:p>
          <a:p>
            <a:r>
              <a:rPr lang="en-US" dirty="0"/>
              <a:t>Should try for 80ms response times. </a:t>
            </a:r>
          </a:p>
        </p:txBody>
      </p:sp>
    </p:spTree>
    <p:extLst>
      <p:ext uri="{BB962C8B-B14F-4D97-AF65-F5344CB8AC3E}">
        <p14:creationId xmlns:p14="http://schemas.microsoft.com/office/powerpoint/2010/main" val="1641612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10626</TotalTime>
  <Words>528</Words>
  <Application>Microsoft Office PowerPoint</Application>
  <PresentationFormat>Widescreen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12</cp:revision>
  <dcterms:created xsi:type="dcterms:W3CDTF">2022-05-06T20:56:09Z</dcterms:created>
  <dcterms:modified xsi:type="dcterms:W3CDTF">2022-07-05T05:07:02Z</dcterms:modified>
</cp:coreProperties>
</file>